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94215-9CE4-40CA-8F93-2696061FBC6A}" type="datetimeFigureOut">
              <a:rPr lang="nl-NL" smtClean="0"/>
              <a:t>3-12-2012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F66F7-3E15-4F7E-B256-EC996DFBBB31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94215-9CE4-40CA-8F93-2696061FBC6A}" type="datetimeFigureOut">
              <a:rPr lang="nl-NL" smtClean="0"/>
              <a:t>3-12-2012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F66F7-3E15-4F7E-B256-EC996DFBBB31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94215-9CE4-40CA-8F93-2696061FBC6A}" type="datetimeFigureOut">
              <a:rPr lang="nl-NL" smtClean="0"/>
              <a:t>3-12-2012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F66F7-3E15-4F7E-B256-EC996DFBBB31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94215-9CE4-40CA-8F93-2696061FBC6A}" type="datetimeFigureOut">
              <a:rPr lang="nl-NL" smtClean="0"/>
              <a:t>3-12-2012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F66F7-3E15-4F7E-B256-EC996DFBBB31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94215-9CE4-40CA-8F93-2696061FBC6A}" type="datetimeFigureOut">
              <a:rPr lang="nl-NL" smtClean="0"/>
              <a:t>3-12-2012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F66F7-3E15-4F7E-B256-EC996DFBBB31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94215-9CE4-40CA-8F93-2696061FBC6A}" type="datetimeFigureOut">
              <a:rPr lang="nl-NL" smtClean="0"/>
              <a:t>3-12-2012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F66F7-3E15-4F7E-B256-EC996DFBBB31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94215-9CE4-40CA-8F93-2696061FBC6A}" type="datetimeFigureOut">
              <a:rPr lang="nl-NL" smtClean="0"/>
              <a:t>3-12-2012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F66F7-3E15-4F7E-B256-EC996DFBBB31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94215-9CE4-40CA-8F93-2696061FBC6A}" type="datetimeFigureOut">
              <a:rPr lang="nl-NL" smtClean="0"/>
              <a:t>3-12-2012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F66F7-3E15-4F7E-B256-EC996DFBBB31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94215-9CE4-40CA-8F93-2696061FBC6A}" type="datetimeFigureOut">
              <a:rPr lang="nl-NL" smtClean="0"/>
              <a:t>3-12-2012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F66F7-3E15-4F7E-B256-EC996DFBBB31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94215-9CE4-40CA-8F93-2696061FBC6A}" type="datetimeFigureOut">
              <a:rPr lang="nl-NL" smtClean="0"/>
              <a:t>3-12-2012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F66F7-3E15-4F7E-B256-EC996DFBBB31}" type="slidenum">
              <a:rPr lang="nl-NL" smtClean="0"/>
              <a:t>‹nr.›</a:t>
            </a:fld>
            <a:endParaRPr lang="nl-NL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94215-9CE4-40CA-8F93-2696061FBC6A}" type="datetimeFigureOut">
              <a:rPr lang="nl-NL" smtClean="0"/>
              <a:t>3-12-2012</a:t>
            </a:fld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90F66F7-3E15-4F7E-B256-EC996DFBBB31}" type="slidenum">
              <a:rPr lang="nl-NL" smtClean="0"/>
              <a:t>‹nr.›</a:t>
            </a:fld>
            <a:endParaRPr lang="nl-NL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790F66F7-3E15-4F7E-B256-EC996DFBBB31}" type="slidenum">
              <a:rPr lang="nl-NL" smtClean="0"/>
              <a:t>‹nr.›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31A94215-9CE4-40CA-8F93-2696061FBC6A}" type="datetimeFigureOut">
              <a:rPr lang="nl-NL" smtClean="0"/>
              <a:t>3-12-2012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Omgang en Verzorging H4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0" y="0"/>
            <a:ext cx="2857500" cy="410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55691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5288" y="404813"/>
            <a:ext cx="7924800" cy="6492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nl-NL" dirty="0" smtClean="0">
                <a:solidFill>
                  <a:schemeClr val="tx1"/>
                </a:solidFill>
              </a:rPr>
              <a:t>Lesopbouw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3075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z="2400" dirty="0" smtClean="0"/>
              <a:t>Oriëntatiefase</a:t>
            </a:r>
            <a:endParaRPr lang="nl-NL" sz="2400" dirty="0" smtClean="0"/>
          </a:p>
          <a:p>
            <a:r>
              <a:rPr lang="nl-NL" sz="2400" dirty="0" smtClean="0"/>
              <a:t>Aan </a:t>
            </a:r>
            <a:r>
              <a:rPr lang="nl-NL" sz="2400" dirty="0" smtClean="0"/>
              <a:t>de </a:t>
            </a:r>
            <a:r>
              <a:rPr lang="nl-NL" sz="2400" dirty="0" smtClean="0"/>
              <a:t>slag</a:t>
            </a:r>
          </a:p>
          <a:p>
            <a:endParaRPr lang="nl-NL" sz="2400" dirty="0" smtClean="0"/>
          </a:p>
          <a:p>
            <a:r>
              <a:rPr lang="nl-NL" sz="2400" dirty="0" smtClean="0"/>
              <a:t>Theorie</a:t>
            </a:r>
          </a:p>
          <a:p>
            <a:r>
              <a:rPr lang="nl-NL" sz="2400" dirty="0" smtClean="0"/>
              <a:t>Praktische handelingen</a:t>
            </a:r>
            <a:r>
              <a:rPr lang="nl-NL" sz="2400" dirty="0" smtClean="0"/>
              <a:t/>
            </a:r>
            <a:br>
              <a:rPr lang="nl-NL" sz="2400" dirty="0" smtClean="0"/>
            </a:br>
            <a:endParaRPr lang="nl-NL" sz="2400" dirty="0" smtClean="0"/>
          </a:p>
          <a:p>
            <a:r>
              <a:rPr lang="nl-NL" sz="2400" dirty="0" smtClean="0"/>
              <a:t>Evaluatiefase</a:t>
            </a:r>
          </a:p>
        </p:txBody>
      </p:sp>
      <p:pic>
        <p:nvPicPr>
          <p:cNvPr id="3076" name="Picture 2" descr="http://paardenliefhebber.info/sub/downloads/paarden_plaatjes/Paarden%20-%20Paard%20in%20weid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200" y="2205038"/>
            <a:ext cx="4530725" cy="301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56162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Aan de slag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nl-NL" sz="2400" b="1" dirty="0" smtClean="0"/>
              <a:t>Kwartet maken met de theorie uit het boek/eigen kennis.</a:t>
            </a:r>
            <a:endParaRPr lang="nl-NL" sz="2400" b="1" dirty="0"/>
          </a:p>
          <a:p>
            <a:pPr lvl="0"/>
            <a:r>
              <a:rPr lang="nl-NL" sz="2400" b="1" dirty="0" smtClean="0"/>
              <a:t>Paard &amp; Welzijn: </a:t>
            </a:r>
            <a:br>
              <a:rPr lang="nl-NL" sz="2400" b="1" dirty="0" smtClean="0"/>
            </a:br>
            <a:r>
              <a:rPr lang="nl-NL" sz="2400" dirty="0" smtClean="0"/>
              <a:t>Hoofdstuk 4, omgang en verzorging.</a:t>
            </a:r>
            <a:r>
              <a:rPr lang="nl-NL" sz="2400" b="1" dirty="0" smtClean="0"/>
              <a:t/>
            </a:r>
            <a:br>
              <a:rPr lang="nl-NL" sz="2400" b="1" dirty="0" smtClean="0"/>
            </a:br>
            <a:endParaRPr lang="nl-NL" sz="2400" b="1" dirty="0" smtClean="0"/>
          </a:p>
          <a:p>
            <a:pPr lvl="0"/>
            <a:endParaRPr lang="nl-NL" sz="2400" b="1" dirty="0" smtClean="0"/>
          </a:p>
          <a:p>
            <a:pPr lvl="0"/>
            <a:r>
              <a:rPr lang="nl-NL" sz="2400" b="1" dirty="0" smtClean="0"/>
              <a:t>Groepen </a:t>
            </a:r>
            <a:r>
              <a:rPr lang="nl-NL" sz="2400" b="1" dirty="0"/>
              <a:t>van 4</a:t>
            </a:r>
            <a:r>
              <a:rPr lang="nl-NL" sz="2400" dirty="0"/>
              <a:t>.</a:t>
            </a:r>
            <a:br>
              <a:rPr lang="nl-NL" sz="2400" dirty="0"/>
            </a:br>
            <a:r>
              <a:rPr lang="nl-NL" sz="2400" dirty="0"/>
              <a:t>Bij groepen </a:t>
            </a:r>
            <a:r>
              <a:rPr lang="nl-NL" sz="2400" dirty="0" smtClean="0"/>
              <a:t>kleiner</a:t>
            </a:r>
            <a:br>
              <a:rPr lang="nl-NL" sz="2400" dirty="0" smtClean="0"/>
            </a:br>
            <a:r>
              <a:rPr lang="nl-NL" sz="2400" dirty="0" smtClean="0"/>
              <a:t>dan </a:t>
            </a:r>
            <a:r>
              <a:rPr lang="nl-NL" sz="2400" dirty="0"/>
              <a:t>4 vervalt </a:t>
            </a:r>
            <a:r>
              <a:rPr lang="nl-NL" sz="2400" dirty="0" smtClean="0"/>
              <a:t>het</a:t>
            </a:r>
            <a:br>
              <a:rPr lang="nl-NL" sz="2400" dirty="0" smtClean="0"/>
            </a:br>
            <a:r>
              <a:rPr lang="nl-NL" sz="2400" dirty="0" smtClean="0"/>
              <a:t>laatste onderdeel.</a:t>
            </a:r>
            <a:r>
              <a:rPr lang="nl-NL" sz="2400" dirty="0"/>
              <a:t/>
            </a:r>
            <a:br>
              <a:rPr lang="nl-NL" sz="2400" dirty="0"/>
            </a:br>
            <a:endParaRPr lang="nl-NL" sz="2400" dirty="0"/>
          </a:p>
        </p:txBody>
      </p:sp>
      <p:pic>
        <p:nvPicPr>
          <p:cNvPr id="1026" name="Picture 2" descr="http://doofengeloof.files.wordpress.com/2009/11/diere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2464053"/>
            <a:ext cx="3019425" cy="4362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3987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51520" y="260648"/>
            <a:ext cx="7992888" cy="6336704"/>
          </a:xfrm>
        </p:spPr>
        <p:txBody>
          <a:bodyPr>
            <a:normAutofit/>
          </a:bodyPr>
          <a:lstStyle/>
          <a:p>
            <a:pPr lvl="0"/>
            <a:r>
              <a:rPr lang="nl-NL" sz="2600" b="1" dirty="0"/>
              <a:t>Elk lid krijgt 1 onderdeel toegewezen:</a:t>
            </a:r>
            <a:r>
              <a:rPr lang="nl-NL" sz="2600" dirty="0"/>
              <a:t/>
            </a:r>
            <a:br>
              <a:rPr lang="nl-NL" sz="2600" dirty="0"/>
            </a:br>
            <a:r>
              <a:rPr lang="nl-NL" sz="2600" dirty="0"/>
              <a:t>- Benaderen van een paard + omdoen </a:t>
            </a:r>
            <a:r>
              <a:rPr lang="nl-NL" sz="2600" dirty="0" smtClean="0"/>
              <a:t>halster</a:t>
            </a:r>
            <a:br>
              <a:rPr lang="nl-NL" sz="2600" dirty="0" smtClean="0"/>
            </a:br>
            <a:r>
              <a:rPr lang="nl-NL" sz="2600" dirty="0"/>
              <a:t/>
            </a:r>
            <a:br>
              <a:rPr lang="nl-NL" sz="2600" dirty="0"/>
            </a:br>
            <a:r>
              <a:rPr lang="nl-NL" sz="2600" dirty="0"/>
              <a:t>- Paard naar de weide/paddock  brengen/halen + aan de hand </a:t>
            </a:r>
            <a:r>
              <a:rPr lang="nl-NL" sz="2600" dirty="0" smtClean="0"/>
              <a:t>leiden</a:t>
            </a:r>
            <a:br>
              <a:rPr lang="nl-NL" sz="2600" dirty="0" smtClean="0"/>
            </a:br>
            <a:r>
              <a:rPr lang="nl-NL" sz="2600" dirty="0"/>
              <a:t/>
            </a:r>
            <a:br>
              <a:rPr lang="nl-NL" sz="2600" dirty="0"/>
            </a:br>
            <a:r>
              <a:rPr lang="nl-NL" sz="2600" dirty="0"/>
              <a:t>- Poetsen + </a:t>
            </a:r>
            <a:r>
              <a:rPr lang="nl-NL" sz="2600" dirty="0" smtClean="0"/>
              <a:t>vastzetten</a:t>
            </a:r>
            <a:br>
              <a:rPr lang="nl-NL" sz="2600" dirty="0" smtClean="0"/>
            </a:br>
            <a:r>
              <a:rPr lang="nl-NL" sz="2600" dirty="0"/>
              <a:t/>
            </a:r>
            <a:br>
              <a:rPr lang="nl-NL" sz="2600" dirty="0"/>
            </a:br>
            <a:r>
              <a:rPr lang="nl-NL" sz="2600" dirty="0"/>
              <a:t>- Hoeven uitkrabben + verzorging na het </a:t>
            </a:r>
            <a:r>
              <a:rPr lang="nl-NL" sz="2600" dirty="0" smtClean="0"/>
              <a:t>rijden</a:t>
            </a:r>
            <a:br>
              <a:rPr lang="nl-NL" sz="2600" dirty="0" smtClean="0"/>
            </a:br>
            <a:endParaRPr lang="nl-NL" sz="2600" dirty="0" smtClean="0"/>
          </a:p>
          <a:p>
            <a:r>
              <a:rPr lang="nl-NL" sz="2600" b="1" dirty="0" smtClean="0"/>
              <a:t>Elk </a:t>
            </a:r>
            <a:r>
              <a:rPr lang="nl-NL" sz="2600" b="1" dirty="0"/>
              <a:t>lid haalt de belangrijkste stukken van zijn/haar onderdeel uit het theorieboek.</a:t>
            </a:r>
            <a:r>
              <a:rPr lang="nl-NL" sz="2600" dirty="0"/>
              <a:t> </a:t>
            </a:r>
            <a:br>
              <a:rPr lang="nl-NL" sz="2600" dirty="0"/>
            </a:br>
            <a:r>
              <a:rPr lang="nl-NL" sz="2600" dirty="0"/>
              <a:t>Dit moeten uiteindelijk 4 begrippen/kernwoorden worden, met bij elk begrip/kernwoord een uitleg hierbij.</a:t>
            </a:r>
            <a:endParaRPr lang="nl-NL" sz="2600" dirty="0"/>
          </a:p>
        </p:txBody>
      </p:sp>
    </p:spTree>
    <p:extLst>
      <p:ext uri="{BB962C8B-B14F-4D97-AF65-F5344CB8AC3E}">
        <p14:creationId xmlns:p14="http://schemas.microsoft.com/office/powerpoint/2010/main" val="1944818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51520" y="260648"/>
            <a:ext cx="8064896" cy="6408712"/>
          </a:xfrm>
        </p:spPr>
        <p:txBody>
          <a:bodyPr>
            <a:normAutofit/>
          </a:bodyPr>
          <a:lstStyle/>
          <a:p>
            <a:pPr lvl="0"/>
            <a:r>
              <a:rPr lang="nl-NL" sz="2600" b="1" dirty="0"/>
              <a:t>Elk lid krijgt 4 kaartjes.</a:t>
            </a:r>
            <a:br>
              <a:rPr lang="nl-NL" sz="2600" b="1" dirty="0"/>
            </a:br>
            <a:r>
              <a:rPr lang="nl-NL" sz="2600" dirty="0"/>
              <a:t>Hierop schrijven ze alle 4 de begrippen/kernwoorden.</a:t>
            </a:r>
            <a:br>
              <a:rPr lang="nl-NL" sz="2600" dirty="0"/>
            </a:br>
            <a:r>
              <a:rPr lang="nl-NL" sz="2600" dirty="0"/>
              <a:t>1 begrip/kernwoord per kaartje wordt gemarkeerd en deze wordt uitgelegd.</a:t>
            </a:r>
            <a:br>
              <a:rPr lang="nl-NL" sz="2600" dirty="0"/>
            </a:br>
            <a:endParaRPr lang="nl-NL" sz="2600" dirty="0"/>
          </a:p>
          <a:p>
            <a:pPr lvl="0"/>
            <a:r>
              <a:rPr lang="nl-NL" sz="2600" b="1" dirty="0"/>
              <a:t>Kwartet:</a:t>
            </a:r>
            <a:br>
              <a:rPr lang="nl-NL" sz="2600" b="1" dirty="0"/>
            </a:br>
            <a:r>
              <a:rPr lang="nl-NL" sz="2600" dirty="0"/>
              <a:t>Uiteindelijk heeft ieder lid een kwartet van zijn/haar onderdeel.</a:t>
            </a:r>
            <a:br>
              <a:rPr lang="nl-NL" sz="2600" dirty="0"/>
            </a:br>
            <a:endParaRPr lang="nl-NL" sz="2600" dirty="0"/>
          </a:p>
          <a:p>
            <a:r>
              <a:rPr lang="nl-NL" sz="2600" b="1" dirty="0"/>
              <a:t>Bespreken:</a:t>
            </a:r>
            <a:r>
              <a:rPr lang="nl-NL" sz="2600" dirty="0"/>
              <a:t> </a:t>
            </a:r>
            <a:br>
              <a:rPr lang="nl-NL" sz="2600" dirty="0"/>
            </a:br>
            <a:r>
              <a:rPr lang="nl-NL" sz="2600" dirty="0"/>
              <a:t>Daarna mag het groepje overleggen over de kaarten.</a:t>
            </a:r>
            <a:br>
              <a:rPr lang="nl-NL" sz="2600" dirty="0"/>
            </a:br>
            <a:r>
              <a:rPr lang="nl-NL" sz="2600" dirty="0"/>
              <a:t>- Zijn alle belangrijke dingen genoemd?</a:t>
            </a:r>
            <a:br>
              <a:rPr lang="nl-NL" sz="2600" dirty="0"/>
            </a:br>
            <a:r>
              <a:rPr lang="nl-NL" sz="2600" dirty="0"/>
              <a:t>- Zijn de begrippen/kernwoorden goed uitgelegd</a:t>
            </a:r>
            <a:r>
              <a:rPr lang="nl-NL" sz="2600" dirty="0" smtClean="0"/>
              <a:t>?</a:t>
            </a:r>
            <a:br>
              <a:rPr lang="nl-NL" sz="2600" dirty="0" smtClean="0"/>
            </a:br>
            <a:r>
              <a:rPr lang="nl-NL" sz="2600" dirty="0" smtClean="0"/>
              <a:t/>
            </a:r>
            <a:br>
              <a:rPr lang="nl-NL" sz="2600" dirty="0" smtClean="0"/>
            </a:br>
            <a:r>
              <a:rPr lang="nl-NL" sz="2600" dirty="0" smtClean="0">
                <a:solidFill>
                  <a:srgbClr val="00B0F0"/>
                </a:solidFill>
              </a:rPr>
              <a:t>KLAAR? INLEVEREN BIJ DOCENT!</a:t>
            </a:r>
            <a:endParaRPr lang="nl-NL" sz="26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2054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jdelijke aanduiding voor inhoud 2"/>
          <p:cNvSpPr>
            <a:spLocks noGrp="1"/>
          </p:cNvSpPr>
          <p:nvPr>
            <p:ph idx="1"/>
          </p:nvPr>
        </p:nvSpPr>
        <p:spPr>
          <a:xfrm>
            <a:off x="395288" y="1052513"/>
            <a:ext cx="7681912" cy="5348287"/>
          </a:xfrm>
        </p:spPr>
        <p:txBody>
          <a:bodyPr/>
          <a:lstStyle/>
          <a:p>
            <a:r>
              <a:rPr lang="en-US" sz="2600" b="1" dirty="0" err="1" smtClean="0"/>
              <a:t>Peesbeschermers</a:t>
            </a:r>
            <a:r>
              <a:rPr lang="en-US" sz="2600" dirty="0" smtClean="0"/>
              <a:t>: </a:t>
            </a:r>
            <a:r>
              <a:rPr lang="en-US" sz="2600" dirty="0" err="1" smtClean="0"/>
              <a:t>Beschermen</a:t>
            </a:r>
            <a:r>
              <a:rPr lang="en-US" sz="2600" dirty="0" smtClean="0"/>
              <a:t> </a:t>
            </a:r>
            <a:r>
              <a:rPr lang="en-US" sz="2600" dirty="0" err="1" smtClean="0"/>
              <a:t>tegen</a:t>
            </a:r>
            <a:r>
              <a:rPr lang="en-US" sz="2600" dirty="0" smtClean="0"/>
              <a:t> </a:t>
            </a:r>
            <a:r>
              <a:rPr lang="en-US" sz="2600" dirty="0" err="1" smtClean="0"/>
              <a:t>aantikken</a:t>
            </a:r>
            <a:r>
              <a:rPr lang="en-US" sz="2600" dirty="0" smtClean="0"/>
              <a:t> </a:t>
            </a:r>
            <a:br>
              <a:rPr lang="en-US" sz="2600" dirty="0" smtClean="0"/>
            </a:br>
            <a:r>
              <a:rPr lang="en-US" sz="2600" dirty="0" smtClean="0"/>
              <a:t>van de </a:t>
            </a:r>
            <a:r>
              <a:rPr lang="en-US" sz="2600" dirty="0" err="1" smtClean="0"/>
              <a:t>achterhoef</a:t>
            </a:r>
            <a:r>
              <a:rPr lang="en-US" sz="2600" dirty="0" smtClean="0"/>
              <a:t> </a:t>
            </a:r>
            <a:r>
              <a:rPr lang="en-US" sz="2600" dirty="0" err="1" smtClean="0"/>
              <a:t>tegen</a:t>
            </a:r>
            <a:r>
              <a:rPr lang="en-US" sz="2600" dirty="0" smtClean="0"/>
              <a:t> het </a:t>
            </a:r>
            <a:r>
              <a:rPr lang="en-US" sz="2600" dirty="0" err="1" smtClean="0"/>
              <a:t>voorbeen</a:t>
            </a:r>
            <a:r>
              <a:rPr lang="en-US" sz="2600" dirty="0" smtClean="0"/>
              <a:t>.</a:t>
            </a:r>
            <a:br>
              <a:rPr lang="en-US" sz="2600" dirty="0" smtClean="0"/>
            </a:br>
            <a:endParaRPr lang="en-US" sz="2600" dirty="0" smtClean="0"/>
          </a:p>
          <a:p>
            <a:r>
              <a:rPr lang="en-US" sz="2600" b="1" dirty="0" err="1" smtClean="0"/>
              <a:t>Kogelbeschermer</a:t>
            </a:r>
            <a:r>
              <a:rPr lang="en-US" sz="2600" dirty="0" err="1" smtClean="0"/>
              <a:t>s</a:t>
            </a:r>
            <a:r>
              <a:rPr lang="en-US" sz="2600" dirty="0" smtClean="0"/>
              <a:t>: </a:t>
            </a:r>
            <a:r>
              <a:rPr lang="en-US" sz="2600" dirty="0" err="1" smtClean="0"/>
              <a:t>Beschermen</a:t>
            </a:r>
            <a:r>
              <a:rPr lang="en-US" sz="2600" dirty="0" smtClean="0"/>
              <a:t> de </a:t>
            </a:r>
            <a:r>
              <a:rPr lang="en-US" sz="2600" dirty="0" err="1" smtClean="0"/>
              <a:t>binnenzijde</a:t>
            </a:r>
            <a:r>
              <a:rPr lang="en-US" sz="2600" dirty="0" smtClean="0"/>
              <a:t> </a:t>
            </a:r>
            <a:br>
              <a:rPr lang="en-US" sz="2600" dirty="0" smtClean="0"/>
            </a:br>
            <a:r>
              <a:rPr lang="en-US" sz="2600" dirty="0" smtClean="0"/>
              <a:t>van de </a:t>
            </a:r>
            <a:r>
              <a:rPr lang="en-US" sz="2600" dirty="0" err="1" smtClean="0"/>
              <a:t>kogel</a:t>
            </a:r>
            <a:r>
              <a:rPr lang="en-US" sz="2600" dirty="0" smtClean="0"/>
              <a:t> van het </a:t>
            </a:r>
            <a:r>
              <a:rPr lang="en-US" sz="2600" dirty="0" err="1" smtClean="0"/>
              <a:t>achterbeen</a:t>
            </a:r>
            <a:r>
              <a:rPr lang="en-US" sz="2600" dirty="0" smtClean="0"/>
              <a:t>. Worden </a:t>
            </a:r>
            <a:r>
              <a:rPr lang="en-US" sz="2600" dirty="0" err="1" smtClean="0"/>
              <a:t>vooral</a:t>
            </a:r>
            <a:r>
              <a:rPr lang="en-US" sz="2600" dirty="0" smtClean="0"/>
              <a:t> </a:t>
            </a:r>
            <a:br>
              <a:rPr lang="en-US" sz="2600" dirty="0" smtClean="0"/>
            </a:br>
            <a:r>
              <a:rPr lang="en-US" sz="2600" dirty="0" err="1" smtClean="0"/>
              <a:t>gebruikt</a:t>
            </a:r>
            <a:r>
              <a:rPr lang="en-US" sz="2600" dirty="0" smtClean="0"/>
              <a:t> </a:t>
            </a:r>
            <a:r>
              <a:rPr lang="en-US" sz="2600" dirty="0" err="1" smtClean="0"/>
              <a:t>bij</a:t>
            </a:r>
            <a:r>
              <a:rPr lang="en-US" sz="2600" dirty="0" smtClean="0"/>
              <a:t> </a:t>
            </a:r>
            <a:r>
              <a:rPr lang="en-US" sz="2600" dirty="0" err="1" smtClean="0"/>
              <a:t>springen</a:t>
            </a:r>
            <a:r>
              <a:rPr lang="en-US" sz="2600" dirty="0" smtClean="0"/>
              <a:t> en </a:t>
            </a:r>
            <a:r>
              <a:rPr lang="en-US" sz="2600" dirty="0" err="1" smtClean="0"/>
              <a:t>eventing</a:t>
            </a:r>
            <a:r>
              <a:rPr lang="en-US" sz="2600" dirty="0" smtClean="0"/>
              <a:t>.</a:t>
            </a:r>
            <a:br>
              <a:rPr lang="en-US" sz="2600" dirty="0" smtClean="0"/>
            </a:br>
            <a:endParaRPr lang="en-US" sz="2600" dirty="0" smtClean="0"/>
          </a:p>
          <a:p>
            <a:r>
              <a:rPr lang="en-US" sz="2600" b="1" dirty="0" err="1" smtClean="0"/>
              <a:t>Springschoenen</a:t>
            </a:r>
            <a:r>
              <a:rPr lang="en-US" sz="2600" dirty="0" smtClean="0"/>
              <a:t>: </a:t>
            </a:r>
            <a:r>
              <a:rPr lang="en-US" sz="2600" dirty="0" err="1" smtClean="0"/>
              <a:t>Beschermen</a:t>
            </a:r>
            <a:r>
              <a:rPr lang="en-US" sz="2600" dirty="0" smtClean="0"/>
              <a:t> de </a:t>
            </a:r>
            <a:r>
              <a:rPr lang="en-US" sz="2600" dirty="0" err="1" smtClean="0"/>
              <a:t>kroonranden</a:t>
            </a:r>
            <a:r>
              <a:rPr lang="en-US" sz="2600" dirty="0" smtClean="0"/>
              <a:t> en de </a:t>
            </a:r>
            <a:r>
              <a:rPr lang="en-US" sz="2600" dirty="0" err="1" smtClean="0"/>
              <a:t>hoefballen</a:t>
            </a:r>
            <a:r>
              <a:rPr lang="en-US" sz="2600" dirty="0" smtClean="0"/>
              <a:t>. </a:t>
            </a:r>
            <a:r>
              <a:rPr lang="en-US" sz="2600" dirty="0" err="1" smtClean="0"/>
              <a:t>Ze</a:t>
            </a:r>
            <a:r>
              <a:rPr lang="en-US" sz="2600" dirty="0" smtClean="0"/>
              <a:t> </a:t>
            </a:r>
            <a:r>
              <a:rPr lang="en-US" sz="2600" dirty="0" err="1" smtClean="0"/>
              <a:t>beschermen</a:t>
            </a:r>
            <a:r>
              <a:rPr lang="en-US" sz="2600" dirty="0" smtClean="0"/>
              <a:t> </a:t>
            </a:r>
            <a:r>
              <a:rPr lang="en-US" sz="2600" dirty="0" err="1" smtClean="0"/>
              <a:t>ook</a:t>
            </a:r>
            <a:r>
              <a:rPr lang="en-US" sz="2600" dirty="0" smtClean="0"/>
              <a:t> de </a:t>
            </a:r>
            <a:r>
              <a:rPr lang="en-US" sz="2600" dirty="0" err="1" smtClean="0"/>
              <a:t>voorste</a:t>
            </a:r>
            <a:r>
              <a:rPr lang="en-US" sz="2600" dirty="0" smtClean="0"/>
              <a:t> </a:t>
            </a:r>
            <a:r>
              <a:rPr lang="en-US" sz="2600" dirty="0" err="1" smtClean="0"/>
              <a:t>kootholten</a:t>
            </a:r>
            <a:r>
              <a:rPr lang="en-US" sz="2600" dirty="0" smtClean="0"/>
              <a:t> </a:t>
            </a:r>
            <a:r>
              <a:rPr lang="en-US" sz="2600" dirty="0" err="1" smtClean="0"/>
              <a:t>tegen</a:t>
            </a:r>
            <a:r>
              <a:rPr lang="en-US" sz="2600" dirty="0" smtClean="0"/>
              <a:t> het </a:t>
            </a:r>
            <a:r>
              <a:rPr lang="en-US" sz="2600" dirty="0" err="1" smtClean="0"/>
              <a:t>aantikken</a:t>
            </a:r>
            <a:r>
              <a:rPr lang="en-US" sz="2600" dirty="0" smtClean="0"/>
              <a:t> van het </a:t>
            </a:r>
            <a:r>
              <a:rPr lang="en-US" sz="2600" dirty="0" smtClean="0"/>
              <a:t/>
            </a:r>
            <a:br>
              <a:rPr lang="en-US" sz="2600" dirty="0" smtClean="0"/>
            </a:br>
            <a:r>
              <a:rPr lang="en-US" sz="2600" dirty="0" err="1" smtClean="0"/>
              <a:t>achterbeen</a:t>
            </a:r>
            <a:r>
              <a:rPr lang="en-US" sz="2600" dirty="0" smtClean="0"/>
              <a:t>. </a:t>
            </a:r>
            <a:r>
              <a:rPr lang="en-US" sz="2600" dirty="0" err="1" smtClean="0"/>
              <a:t>Ook</a:t>
            </a:r>
            <a:r>
              <a:rPr lang="en-US" sz="2600" dirty="0" smtClean="0"/>
              <a:t> het </a:t>
            </a:r>
            <a:r>
              <a:rPr lang="en-US" sz="2600" dirty="0" err="1" smtClean="0"/>
              <a:t>aftrappen</a:t>
            </a:r>
            <a:r>
              <a:rPr lang="en-US" sz="2600" dirty="0" smtClean="0"/>
              <a:t> van </a:t>
            </a:r>
            <a:r>
              <a:rPr lang="en-US" sz="2600" dirty="0" err="1" smtClean="0"/>
              <a:t>ijzers</a:t>
            </a:r>
            <a:r>
              <a:rPr lang="en-US" sz="2600" dirty="0" smtClean="0"/>
              <a:t> </a:t>
            </a:r>
            <a:r>
              <a:rPr lang="en-US" sz="2600" dirty="0" smtClean="0"/>
              <a:t/>
            </a:r>
            <a:br>
              <a:rPr lang="en-US" sz="2600" dirty="0" smtClean="0"/>
            </a:br>
            <a:r>
              <a:rPr lang="en-US" sz="2600" dirty="0" err="1" smtClean="0"/>
              <a:t>wordt</a:t>
            </a:r>
            <a:r>
              <a:rPr lang="en-US" sz="2600" dirty="0" smtClean="0"/>
              <a:t> </a:t>
            </a:r>
            <a:r>
              <a:rPr lang="en-US" sz="2600" dirty="0" err="1" smtClean="0"/>
              <a:t>tegengegaan</a:t>
            </a:r>
            <a:r>
              <a:rPr lang="en-US" sz="2600" dirty="0" smtClean="0"/>
              <a:t>. </a:t>
            </a:r>
          </a:p>
          <a:p>
            <a:pPr>
              <a:buFontTx/>
              <a:buNone/>
            </a:pPr>
            <a:endParaRPr lang="nl-NL" dirty="0" smtClean="0"/>
          </a:p>
        </p:txBody>
      </p:sp>
      <p:pic>
        <p:nvPicPr>
          <p:cNvPr id="4096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7625" y="0"/>
            <a:ext cx="1476375" cy="22066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Titel 1"/>
          <p:cNvSpPr>
            <a:spLocks noGrp="1"/>
          </p:cNvSpPr>
          <p:nvPr>
            <p:ph type="title"/>
          </p:nvPr>
        </p:nvSpPr>
        <p:spPr>
          <a:xfrm>
            <a:off x="395288" y="188913"/>
            <a:ext cx="8064500" cy="5715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err="1" smtClean="0">
                <a:solidFill>
                  <a:schemeClr val="tx1"/>
                </a:solidFill>
              </a:rPr>
              <a:t>Beenbescherming</a:t>
            </a:r>
            <a:endParaRPr lang="nl-NL" dirty="0" smtClean="0">
              <a:solidFill>
                <a:schemeClr val="tx1"/>
              </a:solidFill>
            </a:endParaRPr>
          </a:p>
        </p:txBody>
      </p:sp>
      <p:pic>
        <p:nvPicPr>
          <p:cNvPr id="13317" name="Picture 6" descr="http://oudcdn.agradi.nl/media/products/pics_135/7/f/4030599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625" y="2420938"/>
            <a:ext cx="1476375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8" name="Picture 8" descr="http://www.hippocare.nl/images/classic_springglocke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0075" y="4613920"/>
            <a:ext cx="1905000" cy="19050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1499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409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409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3000"/>
                                        <p:tgtEl>
                                          <p:spTgt spid="40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500" fill="hold"/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500" fill="hold"/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30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0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0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30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500" fill="hold"/>
                                        <p:tgtEl>
                                          <p:spTgt spid="13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500" fill="hold"/>
                                        <p:tgtEl>
                                          <p:spTgt spid="13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3000" fill="hold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000" fill="hold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000" fill="hold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3000"/>
                                        <p:tgtEl>
                                          <p:spTgt spid="25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jdelijke aanduiding voor inhoud 2"/>
          <p:cNvSpPr>
            <a:spLocks noGrp="1"/>
          </p:cNvSpPr>
          <p:nvPr>
            <p:ph idx="1"/>
          </p:nvPr>
        </p:nvSpPr>
        <p:spPr>
          <a:xfrm>
            <a:off x="468313" y="1196975"/>
            <a:ext cx="7608887" cy="5203825"/>
          </a:xfrm>
        </p:spPr>
        <p:txBody>
          <a:bodyPr/>
          <a:lstStyle/>
          <a:p>
            <a:pPr>
              <a:buFontTx/>
              <a:buNone/>
            </a:pPr>
            <a:endParaRPr lang="en-US" sz="2400" b="1" dirty="0" smtClean="0"/>
          </a:p>
          <a:p>
            <a:pPr>
              <a:buFontTx/>
              <a:buNone/>
            </a:pPr>
            <a:r>
              <a:rPr lang="en-US" sz="2600" b="1" dirty="0" smtClean="0"/>
              <a:t>Bandages:</a:t>
            </a:r>
          </a:p>
          <a:p>
            <a:r>
              <a:rPr lang="en-US" sz="2600" dirty="0" smtClean="0"/>
              <a:t>Worden </a:t>
            </a:r>
            <a:r>
              <a:rPr lang="en-US" sz="2600" dirty="0" err="1" smtClean="0"/>
              <a:t>veel</a:t>
            </a:r>
            <a:r>
              <a:rPr lang="en-US" sz="2600" dirty="0" smtClean="0"/>
              <a:t> </a:t>
            </a:r>
            <a:r>
              <a:rPr lang="en-US" sz="2600" dirty="0" err="1" smtClean="0"/>
              <a:t>gebruikt</a:t>
            </a:r>
            <a:r>
              <a:rPr lang="en-US" sz="2600" dirty="0" smtClean="0"/>
              <a:t> </a:t>
            </a:r>
            <a:r>
              <a:rPr lang="en-US" sz="2600" dirty="0" err="1" smtClean="0"/>
              <a:t>bij</a:t>
            </a:r>
            <a:r>
              <a:rPr lang="en-US" sz="2600" dirty="0" smtClean="0"/>
              <a:t> </a:t>
            </a:r>
            <a:r>
              <a:rPr lang="en-US" sz="2600" dirty="0" err="1" smtClean="0"/>
              <a:t>dressuur</a:t>
            </a:r>
            <a:r>
              <a:rPr lang="en-US" sz="2600" dirty="0" smtClean="0"/>
              <a:t>.</a:t>
            </a:r>
          </a:p>
          <a:p>
            <a:r>
              <a:rPr lang="en-US" sz="2600" dirty="0" err="1" smtClean="0"/>
              <a:t>Bieden</a:t>
            </a:r>
            <a:r>
              <a:rPr lang="en-US" sz="2600" dirty="0" smtClean="0"/>
              <a:t> </a:t>
            </a:r>
            <a:r>
              <a:rPr lang="en-US" sz="2600" dirty="0" err="1" smtClean="0"/>
              <a:t>weinig</a:t>
            </a:r>
            <a:r>
              <a:rPr lang="en-US" sz="2600" dirty="0" smtClean="0"/>
              <a:t> </a:t>
            </a:r>
            <a:r>
              <a:rPr lang="en-US" sz="2600" dirty="0" err="1" smtClean="0"/>
              <a:t>steun</a:t>
            </a:r>
            <a:r>
              <a:rPr lang="en-US" sz="2600" dirty="0" smtClean="0"/>
              <a:t>.</a:t>
            </a:r>
          </a:p>
          <a:p>
            <a:r>
              <a:rPr lang="en-US" sz="2600" dirty="0" err="1" smtClean="0"/>
              <a:t>Kunnen</a:t>
            </a:r>
            <a:r>
              <a:rPr lang="en-US" sz="2600" dirty="0" smtClean="0"/>
              <a:t> </a:t>
            </a:r>
            <a:r>
              <a:rPr lang="en-US" sz="2600" dirty="0" err="1" smtClean="0"/>
              <a:t>ervoor</a:t>
            </a:r>
            <a:r>
              <a:rPr lang="en-US" sz="2600" dirty="0" smtClean="0"/>
              <a:t> </a:t>
            </a:r>
            <a:r>
              <a:rPr lang="en-US" sz="2600" dirty="0" err="1" smtClean="0"/>
              <a:t>zorgen</a:t>
            </a:r>
            <a:r>
              <a:rPr lang="en-US" sz="2600" dirty="0" smtClean="0"/>
              <a:t> </a:t>
            </a:r>
            <a:r>
              <a:rPr lang="en-US" sz="2600" dirty="0" err="1" smtClean="0"/>
              <a:t>dat</a:t>
            </a:r>
            <a:r>
              <a:rPr lang="en-US" sz="2600" dirty="0" smtClean="0"/>
              <a:t> </a:t>
            </a:r>
            <a:r>
              <a:rPr lang="en-US" sz="2600" b="1" dirty="0" smtClean="0"/>
              <a:t>de </a:t>
            </a:r>
            <a:r>
              <a:rPr lang="en-US" sz="2600" b="1" dirty="0" err="1" smtClean="0"/>
              <a:t>pezen</a:t>
            </a:r>
            <a:r>
              <a:rPr lang="en-US" sz="2600" b="1" dirty="0" smtClean="0"/>
              <a:t> </a:t>
            </a:r>
            <a:r>
              <a:rPr lang="en-US" sz="2600" b="1" dirty="0" err="1" smtClean="0"/>
              <a:t>oververhit</a:t>
            </a:r>
            <a:r>
              <a:rPr lang="en-US" sz="2600" b="1" dirty="0" smtClean="0"/>
              <a:t> </a:t>
            </a:r>
            <a:r>
              <a:rPr lang="en-US" sz="2600" dirty="0" err="1" smtClean="0"/>
              <a:t>raken</a:t>
            </a:r>
            <a:r>
              <a:rPr lang="en-US" sz="2600" dirty="0" smtClean="0"/>
              <a:t>.</a:t>
            </a:r>
          </a:p>
          <a:p>
            <a:r>
              <a:rPr lang="en-US" sz="2600" dirty="0" err="1" smtClean="0"/>
              <a:t>Kunnen</a:t>
            </a:r>
            <a:r>
              <a:rPr lang="en-US" sz="2600" dirty="0" smtClean="0"/>
              <a:t> </a:t>
            </a:r>
            <a:r>
              <a:rPr lang="en-US" sz="2600" b="1" dirty="0" err="1" smtClean="0"/>
              <a:t>ernstige</a:t>
            </a:r>
            <a:r>
              <a:rPr lang="en-US" sz="2600" b="1" dirty="0" smtClean="0"/>
              <a:t> </a:t>
            </a:r>
            <a:r>
              <a:rPr lang="en-US" sz="2600" b="1" dirty="0" err="1" smtClean="0"/>
              <a:t>blessures</a:t>
            </a:r>
            <a:r>
              <a:rPr lang="en-US" sz="2600" b="1" dirty="0" smtClean="0"/>
              <a:t> </a:t>
            </a:r>
            <a:r>
              <a:rPr lang="en-US" sz="2600" dirty="0" err="1" smtClean="0"/>
              <a:t>veroorzaken</a:t>
            </a:r>
            <a:r>
              <a:rPr lang="en-US" sz="2600" dirty="0" smtClean="0"/>
              <a:t> </a:t>
            </a:r>
            <a:r>
              <a:rPr lang="en-US" sz="2600" dirty="0" err="1" smtClean="0"/>
              <a:t>als</a:t>
            </a:r>
            <a:r>
              <a:rPr lang="en-US" sz="2600" dirty="0" smtClean="0"/>
              <a:t> </a:t>
            </a:r>
            <a:r>
              <a:rPr lang="en-US" sz="2600" dirty="0" err="1" smtClean="0"/>
              <a:t>ze</a:t>
            </a:r>
            <a:r>
              <a:rPr lang="en-US" sz="2600" dirty="0" smtClean="0"/>
              <a:t> </a:t>
            </a:r>
            <a:r>
              <a:rPr lang="en-US" sz="2600" dirty="0" err="1" smtClean="0"/>
              <a:t>niet</a:t>
            </a:r>
            <a:r>
              <a:rPr lang="en-US" sz="2600" dirty="0" smtClean="0"/>
              <a:t> </a:t>
            </a:r>
            <a:r>
              <a:rPr lang="en-US" sz="2600" dirty="0" err="1" smtClean="0"/>
              <a:t>goed</a:t>
            </a:r>
            <a:r>
              <a:rPr lang="en-US" sz="2600" dirty="0" smtClean="0"/>
              <a:t> </a:t>
            </a:r>
            <a:r>
              <a:rPr lang="en-US" sz="2600" dirty="0" err="1" smtClean="0"/>
              <a:t>zijn</a:t>
            </a:r>
            <a:r>
              <a:rPr lang="en-US" sz="2600" dirty="0" smtClean="0"/>
              <a:t> </a:t>
            </a:r>
            <a:r>
              <a:rPr lang="en-US" sz="2600" dirty="0" err="1" smtClean="0"/>
              <a:t>aangebracht</a:t>
            </a:r>
            <a:r>
              <a:rPr lang="en-US" sz="2600" dirty="0" smtClean="0"/>
              <a:t>. </a:t>
            </a:r>
          </a:p>
          <a:p>
            <a:r>
              <a:rPr lang="en-US" sz="2600" dirty="0" smtClean="0"/>
              <a:t>Mogen </a:t>
            </a:r>
            <a:r>
              <a:rPr lang="en-US" sz="2600" b="1" dirty="0" err="1" smtClean="0"/>
              <a:t>niet</a:t>
            </a:r>
            <a:r>
              <a:rPr lang="en-US" sz="2600" b="1" dirty="0" smtClean="0"/>
              <a:t> </a:t>
            </a:r>
            <a:r>
              <a:rPr lang="en-US" sz="2600" b="1" dirty="0" err="1" smtClean="0"/>
              <a:t>te</a:t>
            </a:r>
            <a:r>
              <a:rPr lang="en-US" sz="2600" b="1" dirty="0" smtClean="0"/>
              <a:t> los en </a:t>
            </a:r>
            <a:r>
              <a:rPr lang="en-US" sz="2600" b="1" dirty="0" err="1" smtClean="0"/>
              <a:t>niet</a:t>
            </a:r>
            <a:r>
              <a:rPr lang="en-US" sz="2600" b="1" dirty="0" smtClean="0"/>
              <a:t> </a:t>
            </a:r>
            <a:r>
              <a:rPr lang="en-US" sz="2600" b="1" dirty="0" err="1" smtClean="0"/>
              <a:t>te</a:t>
            </a:r>
            <a:r>
              <a:rPr lang="en-US" sz="2600" b="1" dirty="0" smtClean="0"/>
              <a:t> </a:t>
            </a:r>
            <a:r>
              <a:rPr lang="en-US" sz="2600" b="1" dirty="0" err="1" smtClean="0"/>
              <a:t>strak</a:t>
            </a:r>
            <a:r>
              <a:rPr lang="en-US" sz="2600" b="1" dirty="0" smtClean="0"/>
              <a:t> </a:t>
            </a:r>
            <a:r>
              <a:rPr lang="en-US" sz="2600" dirty="0" err="1" smtClean="0"/>
              <a:t>zitten</a:t>
            </a:r>
            <a:r>
              <a:rPr lang="en-US" sz="2600" dirty="0" smtClean="0"/>
              <a:t> en de </a:t>
            </a:r>
            <a:r>
              <a:rPr lang="en-US" sz="2600" dirty="0" err="1" smtClean="0"/>
              <a:t>stof</a:t>
            </a:r>
            <a:r>
              <a:rPr lang="en-US" sz="2600" dirty="0" smtClean="0"/>
              <a:t> mag </a:t>
            </a:r>
            <a:r>
              <a:rPr lang="en-US" sz="2600" b="1" dirty="0" err="1" smtClean="0"/>
              <a:t>niet</a:t>
            </a:r>
            <a:r>
              <a:rPr lang="en-US" sz="2600" b="1" dirty="0" smtClean="0"/>
              <a:t> </a:t>
            </a:r>
            <a:r>
              <a:rPr lang="en-US" sz="2600" b="1" dirty="0" err="1" smtClean="0"/>
              <a:t>gerimpeld</a:t>
            </a:r>
            <a:r>
              <a:rPr lang="en-US" sz="2600" b="1" dirty="0" smtClean="0"/>
              <a:t> </a:t>
            </a:r>
            <a:r>
              <a:rPr lang="en-US" sz="2600" dirty="0" err="1" smtClean="0"/>
              <a:t>zijn</a:t>
            </a:r>
            <a:r>
              <a:rPr lang="en-US" sz="2600" dirty="0" smtClean="0"/>
              <a:t>. </a:t>
            </a:r>
          </a:p>
          <a:p>
            <a:pPr>
              <a:buFontTx/>
              <a:buNone/>
            </a:pPr>
            <a:endParaRPr lang="en-US" dirty="0" smtClean="0"/>
          </a:p>
        </p:txBody>
      </p:sp>
      <p:pic>
        <p:nvPicPr>
          <p:cNvPr id="41989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28184" y="333374"/>
            <a:ext cx="2521024" cy="226004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Titel 1"/>
          <p:cNvSpPr>
            <a:spLocks noGrp="1"/>
          </p:cNvSpPr>
          <p:nvPr>
            <p:ph type="title"/>
          </p:nvPr>
        </p:nvSpPr>
        <p:spPr>
          <a:xfrm>
            <a:off x="395288" y="188913"/>
            <a:ext cx="8064500" cy="5715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err="1" smtClean="0">
                <a:solidFill>
                  <a:schemeClr val="tx1"/>
                </a:solidFill>
              </a:rPr>
              <a:t>Beenbescherming</a:t>
            </a:r>
            <a:endParaRPr lang="nl-NL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8084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0"/>
                                        <p:tgtEl>
                                          <p:spTgt spid="419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0" fill="hold"/>
                                        <p:tgtEl>
                                          <p:spTgt spid="419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0" fill="hold"/>
                                        <p:tgtEl>
                                          <p:spTgt spid="419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500" fill="hold"/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500" fill="hold"/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500"/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500" fill="hold"/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500" fill="hold"/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500"/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500" fill="hold"/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500" fill="hold"/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500"/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500" fill="hold"/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500" fill="hold"/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500"/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500" fill="hold"/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500" fill="hold"/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500"/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Praktische instructie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600" dirty="0" smtClean="0"/>
              <a:t>BS 2 beoordeling</a:t>
            </a:r>
            <a:br>
              <a:rPr lang="nl-NL" sz="2600" dirty="0" smtClean="0"/>
            </a:br>
            <a:endParaRPr lang="nl-NL" sz="2600" dirty="0" smtClean="0"/>
          </a:p>
          <a:p>
            <a:r>
              <a:rPr lang="nl-NL" sz="2600" dirty="0" smtClean="0"/>
              <a:t>Peesbeschermers omdoen/afdoen</a:t>
            </a:r>
          </a:p>
          <a:p>
            <a:r>
              <a:rPr lang="nl-NL" sz="2600" dirty="0" smtClean="0"/>
              <a:t>Kogelbeschermers omdoen/afdoen</a:t>
            </a:r>
            <a:br>
              <a:rPr lang="nl-NL" sz="2600" dirty="0" smtClean="0"/>
            </a:br>
            <a:endParaRPr lang="nl-NL" sz="2600" dirty="0" smtClean="0"/>
          </a:p>
          <a:p>
            <a:r>
              <a:rPr lang="nl-NL" sz="2600" dirty="0" smtClean="0"/>
              <a:t>Body </a:t>
            </a:r>
            <a:r>
              <a:rPr lang="nl-NL" sz="2600" dirty="0" err="1" smtClean="0"/>
              <a:t>Condition</a:t>
            </a:r>
            <a:r>
              <a:rPr lang="nl-NL" sz="2600" dirty="0" smtClean="0"/>
              <a:t> Score uitvoeren!</a:t>
            </a:r>
            <a:endParaRPr lang="nl-NL" sz="2600" dirty="0"/>
          </a:p>
        </p:txBody>
      </p:sp>
    </p:spTree>
    <p:extLst>
      <p:ext uri="{BB962C8B-B14F-4D97-AF65-F5344CB8AC3E}">
        <p14:creationId xmlns:p14="http://schemas.microsoft.com/office/powerpoint/2010/main" val="2089227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angrenzend">
  <a:themeElements>
    <a:clrScheme name="Aangrenzend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Kantoor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angrenzend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31</TotalTime>
  <Words>103</Words>
  <Application>Microsoft Office PowerPoint</Application>
  <PresentationFormat>Diavoorstelling (4:3)</PresentationFormat>
  <Paragraphs>35</Paragraphs>
  <Slides>8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9" baseType="lpstr">
      <vt:lpstr>Aangrenzend</vt:lpstr>
      <vt:lpstr>Omgang en Verzorging H4</vt:lpstr>
      <vt:lpstr>Lesopbouw</vt:lpstr>
      <vt:lpstr>Aan de slag</vt:lpstr>
      <vt:lpstr>PowerPoint-presentatie</vt:lpstr>
      <vt:lpstr>PowerPoint-presentatie</vt:lpstr>
      <vt:lpstr>Beenbescherming</vt:lpstr>
      <vt:lpstr>Beenbescherming</vt:lpstr>
      <vt:lpstr>Praktische instructie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Omgang en Verzorging H4</dc:title>
  <dc:creator>Mayke Rulof</dc:creator>
  <cp:lastModifiedBy>Mayke Rulof</cp:lastModifiedBy>
  <cp:revision>3</cp:revision>
  <dcterms:created xsi:type="dcterms:W3CDTF">2012-12-03T09:58:29Z</dcterms:created>
  <dcterms:modified xsi:type="dcterms:W3CDTF">2012-12-03T10:30:20Z</dcterms:modified>
</cp:coreProperties>
</file>